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534d91f3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534d91f3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0534d91f3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0534d91f3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534d91f32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534d91f32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0534d91f32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20534d91f32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0534d91f32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0534d91f32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0534d91f32_2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0534d91f32_2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0534d91f32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0534d91f32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0534d91f32_2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20534d91f32_2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534d91f32_2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534d91f32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0534d91f32_2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0534d91f32_2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0534d91f3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20534d91f3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0534d91f32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0534d91f32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534d91f32_2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534d91f32_2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534d91f32_2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534d91f32_2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0534d91f32_2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0534d91f32_2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0534d91f32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0534d91f3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0534d91f3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0534d91f3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0534d91f32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20534d91f32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0534d91f32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0534d91f32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0534d91f32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0534d91f32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0534d91f3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0534d91f3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534d91f32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534d91f32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Google Shape;124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